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9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fr-FR"/>
    </a:defPPr>
    <a:lvl1pPr marL="0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66785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33570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00354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67139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33924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00709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67493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34278" algn="l" defTabSz="213357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D9626-040D-421F-83CD-7D88FA3D310A}" type="datetimeFigureOut">
              <a:rPr lang="fr-FR" smtClean="0"/>
              <a:t>18/08/2017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7FC0-A711-41DE-ADE8-1CDC589A7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51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66785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33570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00354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267139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333924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00709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467493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534278" algn="l" defTabSz="21335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57FC0-A711-41DE-ADE8-1CDC589A7C1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788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57FC0-A711-41DE-ADE8-1CDC589A7C1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71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4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6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3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0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6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33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00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67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3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4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4" y="4406903"/>
            <a:ext cx="7772400" cy="1362075"/>
          </a:xfrm>
        </p:spPr>
        <p:txBody>
          <a:bodyPr anchor="t"/>
          <a:lstStyle>
            <a:lvl1pPr algn="l">
              <a:defRPr sz="93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4" y="2906715"/>
            <a:ext cx="7772400" cy="1500186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6678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3357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0035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67139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3392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00709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67493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34278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2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2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2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6785" indent="0">
              <a:buNone/>
              <a:defRPr sz="4700" b="1"/>
            </a:lvl2pPr>
            <a:lvl3pPr marL="2133570" indent="0">
              <a:buNone/>
              <a:defRPr sz="4200" b="1"/>
            </a:lvl3pPr>
            <a:lvl4pPr marL="3200354" indent="0">
              <a:buNone/>
              <a:defRPr sz="3700" b="1"/>
            </a:lvl4pPr>
            <a:lvl5pPr marL="4267139" indent="0">
              <a:buNone/>
              <a:defRPr sz="3700" b="1"/>
            </a:lvl5pPr>
            <a:lvl6pPr marL="5333924" indent="0">
              <a:buNone/>
              <a:defRPr sz="3700" b="1"/>
            </a:lvl6pPr>
            <a:lvl7pPr marL="6400709" indent="0">
              <a:buNone/>
              <a:defRPr sz="3700" b="1"/>
            </a:lvl7pPr>
            <a:lvl8pPr marL="7467493" indent="0">
              <a:buNone/>
              <a:defRPr sz="3700" b="1"/>
            </a:lvl8pPr>
            <a:lvl9pPr marL="8534278" indent="0">
              <a:buNone/>
              <a:defRPr sz="37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3951288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6" cy="639762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6785" indent="0">
              <a:buNone/>
              <a:defRPr sz="4700" b="1"/>
            </a:lvl2pPr>
            <a:lvl3pPr marL="2133570" indent="0">
              <a:buNone/>
              <a:defRPr sz="4200" b="1"/>
            </a:lvl3pPr>
            <a:lvl4pPr marL="3200354" indent="0">
              <a:buNone/>
              <a:defRPr sz="3700" b="1"/>
            </a:lvl4pPr>
            <a:lvl5pPr marL="4267139" indent="0">
              <a:buNone/>
              <a:defRPr sz="3700" b="1"/>
            </a:lvl5pPr>
            <a:lvl6pPr marL="5333924" indent="0">
              <a:buNone/>
              <a:defRPr sz="3700" b="1"/>
            </a:lvl6pPr>
            <a:lvl7pPr marL="6400709" indent="0">
              <a:buNone/>
              <a:defRPr sz="3700" b="1"/>
            </a:lvl7pPr>
            <a:lvl8pPr marL="7467493" indent="0">
              <a:buNone/>
              <a:defRPr sz="3700" b="1"/>
            </a:lvl8pPr>
            <a:lvl9pPr marL="8534278" indent="0">
              <a:buNone/>
              <a:defRPr sz="37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4"/>
            <a:ext cx="4041776" cy="3951288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4" cy="1162050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3" y="273051"/>
            <a:ext cx="5111750" cy="5853114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3" y="1435101"/>
            <a:ext cx="3008314" cy="4691064"/>
          </a:xfrm>
        </p:spPr>
        <p:txBody>
          <a:bodyPr/>
          <a:lstStyle>
            <a:lvl1pPr marL="0" indent="0">
              <a:buNone/>
              <a:defRPr sz="3300"/>
            </a:lvl1pPr>
            <a:lvl2pPr marL="1066785" indent="0">
              <a:buNone/>
              <a:defRPr sz="2800"/>
            </a:lvl2pPr>
            <a:lvl3pPr marL="2133570" indent="0">
              <a:buNone/>
              <a:defRPr sz="2300"/>
            </a:lvl3pPr>
            <a:lvl4pPr marL="3200354" indent="0">
              <a:buNone/>
              <a:defRPr sz="2100"/>
            </a:lvl4pPr>
            <a:lvl5pPr marL="4267139" indent="0">
              <a:buNone/>
              <a:defRPr sz="2100"/>
            </a:lvl5pPr>
            <a:lvl6pPr marL="5333924" indent="0">
              <a:buNone/>
              <a:defRPr sz="2100"/>
            </a:lvl6pPr>
            <a:lvl7pPr marL="6400709" indent="0">
              <a:buNone/>
              <a:defRPr sz="2100"/>
            </a:lvl7pPr>
            <a:lvl8pPr marL="7467493" indent="0">
              <a:buNone/>
              <a:defRPr sz="2100"/>
            </a:lvl8pPr>
            <a:lvl9pPr marL="8534278" indent="0">
              <a:buNone/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4"/>
            <a:ext cx="5486400" cy="4114800"/>
          </a:xfrm>
        </p:spPr>
        <p:txBody>
          <a:bodyPr/>
          <a:lstStyle>
            <a:lvl1pPr marL="0" indent="0">
              <a:buNone/>
              <a:defRPr sz="7500"/>
            </a:lvl1pPr>
            <a:lvl2pPr marL="1066785" indent="0">
              <a:buNone/>
              <a:defRPr sz="6500"/>
            </a:lvl2pPr>
            <a:lvl3pPr marL="2133570" indent="0">
              <a:buNone/>
              <a:defRPr sz="5600"/>
            </a:lvl3pPr>
            <a:lvl4pPr marL="3200354" indent="0">
              <a:buNone/>
              <a:defRPr sz="4700"/>
            </a:lvl4pPr>
            <a:lvl5pPr marL="4267139" indent="0">
              <a:buNone/>
              <a:defRPr sz="4700"/>
            </a:lvl5pPr>
            <a:lvl6pPr marL="5333924" indent="0">
              <a:buNone/>
              <a:defRPr sz="4700"/>
            </a:lvl6pPr>
            <a:lvl7pPr marL="6400709" indent="0">
              <a:buNone/>
              <a:defRPr sz="4700"/>
            </a:lvl7pPr>
            <a:lvl8pPr marL="7467493" indent="0">
              <a:buNone/>
              <a:defRPr sz="4700"/>
            </a:lvl8pPr>
            <a:lvl9pPr marL="8534278" indent="0">
              <a:buNone/>
              <a:defRPr sz="47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1"/>
          </a:xfrm>
        </p:spPr>
        <p:txBody>
          <a:bodyPr/>
          <a:lstStyle>
            <a:lvl1pPr marL="0" indent="0">
              <a:buNone/>
              <a:defRPr sz="3300"/>
            </a:lvl1pPr>
            <a:lvl2pPr marL="1066785" indent="0">
              <a:buNone/>
              <a:defRPr sz="2800"/>
            </a:lvl2pPr>
            <a:lvl3pPr marL="2133570" indent="0">
              <a:buNone/>
              <a:defRPr sz="2300"/>
            </a:lvl3pPr>
            <a:lvl4pPr marL="3200354" indent="0">
              <a:buNone/>
              <a:defRPr sz="2100"/>
            </a:lvl4pPr>
            <a:lvl5pPr marL="4267139" indent="0">
              <a:buNone/>
              <a:defRPr sz="2100"/>
            </a:lvl5pPr>
            <a:lvl6pPr marL="5333924" indent="0">
              <a:buNone/>
              <a:defRPr sz="2100"/>
            </a:lvl6pPr>
            <a:lvl7pPr marL="6400709" indent="0">
              <a:buNone/>
              <a:defRPr sz="2100"/>
            </a:lvl7pPr>
            <a:lvl8pPr marL="7467493" indent="0">
              <a:buNone/>
              <a:defRPr sz="2100"/>
            </a:lvl8pPr>
            <a:lvl9pPr marL="8534278" indent="0">
              <a:buNone/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213357" tIns="106678" rIns="213357" bIns="106678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2"/>
          </a:xfrm>
          <a:prstGeom prst="rect">
            <a:avLst/>
          </a:prstGeom>
        </p:spPr>
        <p:txBody>
          <a:bodyPr vert="horz" lIns="213357" tIns="106678" rIns="213357" bIns="106678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4"/>
          </a:xfrm>
          <a:prstGeom prst="rect">
            <a:avLst/>
          </a:prstGeom>
        </p:spPr>
        <p:txBody>
          <a:bodyPr vert="horz" lIns="213357" tIns="106678" rIns="213357" bIns="106678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18/08/2017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4"/>
          </a:xfrm>
          <a:prstGeom prst="rect">
            <a:avLst/>
          </a:prstGeom>
        </p:spPr>
        <p:txBody>
          <a:bodyPr vert="horz" lIns="213357" tIns="106678" rIns="213357" bIns="106678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4"/>
          </a:xfrm>
          <a:prstGeom prst="rect">
            <a:avLst/>
          </a:prstGeom>
        </p:spPr>
        <p:txBody>
          <a:bodyPr vert="horz" lIns="213357" tIns="106678" rIns="213357" bIns="106678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33570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0089" indent="-800089" algn="l" defTabSz="2133570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33525" indent="-666740" algn="l" defTabSz="2133570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66962" indent="-533392" algn="l" defTabSz="2133570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33747" indent="-533392" algn="l" defTabSz="213357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00531" indent="-533392" algn="l" defTabSz="213357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67316" indent="-533392" algn="l" defTabSz="21335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34101" indent="-533392" algn="l" defTabSz="21335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00886" indent="-533392" algn="l" defTabSz="21335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067670" indent="-533392" algn="l" defTabSz="21335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85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3570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54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67139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33924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00709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67493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34278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chen.hu\Desktop\Size to be changed\green-lee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" y="116632"/>
            <a:ext cx="9092523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en.hu\Desktop\Size to be changed\H_end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5034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hen.hu\Desktop\Size to be changed\H_greenbee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5" y="469243"/>
            <a:ext cx="8125069" cy="61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9505056" cy="521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chen.hu\Desktop\H_mush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3" y="332656"/>
            <a:ext cx="8208912" cy="58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hen.hu\Desktop\Size to be changed\H_on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336704" cy="586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chen.hu\Desktop\Size to be changed\H_papa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28612"/>
            <a:ext cx="10352953" cy="58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97152"/>
            <a:ext cx="440055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653136"/>
            <a:ext cx="440055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en.hu\Desktop\H_peanu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" y="1700808"/>
            <a:ext cx="901023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hen.hu\Desktop\Size to be changed\H_pe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5" y="1303784"/>
            <a:ext cx="866872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hen.hu\Desktop\Size to be changed\H_pineap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8785157" cy="61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chen.hu\Desktop\Size to be changed\H_pistachio_PNG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" y="1124744"/>
            <a:ext cx="901856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en.hu\Desktop\Size to be changed\H_almo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34447" cy="43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25" y="5514429"/>
            <a:ext cx="98266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C:\Users\chen.hu\Desktop\H_potat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692696"/>
            <a:ext cx="8640962" cy="6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en.hu\Desktop\Size to be changed\H_pumpkin_PNG93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7" y="620688"/>
            <a:ext cx="8469231" cy="576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hen.hu\Desktop\Size to be changed\H_rais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92480" cy="41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chen.hu\Desktop\Size to be changed\H_Lychee-PNG-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631" y="620688"/>
            <a:ext cx="9283389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chen.hu\Desktop\Size to be changed\H_waln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" y="404663"/>
            <a:ext cx="9036496" cy="60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chen.hu\Desktop\Size to be changed\hazuln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-243408"/>
            <a:ext cx="7848872" cy="7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chen.hu\Desktop\Size to be changed\n_articho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3" y="548680"/>
            <a:ext cx="8847454" cy="564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chen.hu\Desktop\Size to be changed\n_rad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7" y="0"/>
            <a:ext cx="8088642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chen.hu\Desktop\Size to be changed\H_driedAric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1" y="260649"/>
            <a:ext cx="8967808" cy="597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chen.hu\Desktop\Size to be changed\H_redcabb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857" y="-2475657"/>
            <a:ext cx="9396536" cy="93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en.hu\Desktop\Size to be changed\H_auberg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-389007"/>
            <a:ext cx="11752534" cy="814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chen.hu\Desktop\Size to be changed\H_greenchil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4664"/>
            <a:ext cx="8618583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chen.hu\Desktop\Size to be changed\H_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0080"/>
            <a:ext cx="8517469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chen.hu\Desktop\Size to be changed\H_oliv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15"/>
            <a:ext cx="7560840" cy="62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chen.hu\Desktop\Size to be changed\H_lotusro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14"/>
            <a:ext cx="8136904" cy="660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C:\Users\chen.hu\Desktop\Size to be changed\H_lem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512"/>
            <a:ext cx="6912768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chen.hu\Desktop\Size to be changed\H_pumpkin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4" y="-459432"/>
            <a:ext cx="8292290" cy="76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chen.hu\Desktop\Size to be changed\H_toma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0" y="552872"/>
            <a:ext cx="8585701" cy="54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chen.hu\Desktop\Size to be changed\H_ok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25" y="476672"/>
            <a:ext cx="7226885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chen.hu\Desktop\Size to be changed\H_chestn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790173" cy="586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chen.hu\Desktop\Size to be changed\H_beanSprou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9" y="-747464"/>
            <a:ext cx="9045154" cy="90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2656"/>
            <a:ext cx="64030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92" y="650813"/>
            <a:ext cx="2286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66" y="1382649"/>
            <a:ext cx="587722" cy="52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en.hu\Desktop\Size to be changed\H_babycor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8150741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C:\Users\chen.hu\Desktop\Size to be changed\H_beetro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295225"/>
            <a:ext cx="7804916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chen.hu\Desktop\Size to be changed\H_fen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" y="-99392"/>
            <a:ext cx="7750496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chen.hu\Desktop\Size to be changed\H_passionfr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1598"/>
            <a:ext cx="7774298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chen.hu\Desktop\Size to be changed\H_mirabel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7531"/>
            <a:ext cx="8364248" cy="391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hen.hu\Desktop\H_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217983" cy="49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hen.hu\Desktop\H_Prunea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7284"/>
            <a:ext cx="7920880" cy="61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en.hu\Desktop\H_sweet pota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080933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chen.hu\Desktop\H_mesclun_m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9" y="794419"/>
            <a:ext cx="8640960" cy="51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chen.hu\Desktop\H_red_cur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7954"/>
            <a:ext cx="805484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chen.hu\Desktop\Size to be changed\H_blueber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08720"/>
            <a:ext cx="10945216" cy="486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9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en.hu\Desktop\H_Cash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48680"/>
            <a:ext cx="9067865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en.hu\Desktop\Size to be changed\H_chinese cabb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105" y="-998933"/>
            <a:ext cx="7504042" cy="90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en.hu\Desktop\Size to be changed\H_cocon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179512"/>
            <a:ext cx="8827141" cy="7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en.hu\Desktop\H_zucchin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444098" cy="59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</Words>
  <Application>Microsoft Office PowerPoint</Application>
  <PresentationFormat>Affichage à l'écran (4:3)</PresentationFormat>
  <Paragraphs>2</Paragraphs>
  <Slides>48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 Chen</dc:creator>
  <cp:lastModifiedBy>HU Chen</cp:lastModifiedBy>
  <cp:revision>26</cp:revision>
  <dcterms:created xsi:type="dcterms:W3CDTF">2017-08-16T13:47:11Z</dcterms:created>
  <dcterms:modified xsi:type="dcterms:W3CDTF">2017-08-18T16:08:13Z</dcterms:modified>
</cp:coreProperties>
</file>